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0" r:id="rId3"/>
    <p:sldId id="257" r:id="rId4"/>
    <p:sldId id="258" r:id="rId5"/>
    <p:sldId id="259" r:id="rId6"/>
    <p:sldId id="262" r:id="rId7"/>
    <p:sldId id="263" r:id="rId8"/>
    <p:sldId id="264" r:id="rId9"/>
    <p:sldId id="267"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772B5-B9C1-FD40-8C2C-BF2949DBB220}" type="datetimeFigureOut">
              <a:rPr lang="en-US" smtClean="0"/>
              <a:t>6/6/16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7F715-C095-BA4B-811A-11E72854A4B8}" type="slidenum">
              <a:rPr lang="en-US" smtClean="0"/>
              <a:t>‹#›</a:t>
            </a:fld>
            <a:endParaRPr lang="en-US"/>
          </a:p>
        </p:txBody>
      </p:sp>
    </p:spTree>
    <p:extLst>
      <p:ext uri="{BB962C8B-B14F-4D97-AF65-F5344CB8AC3E}">
        <p14:creationId xmlns:p14="http://schemas.microsoft.com/office/powerpoint/2010/main" val="173882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67F715-C095-BA4B-811A-11E72854A4B8}" type="slidenum">
              <a:rPr lang="en-US" smtClean="0"/>
              <a:t>2</a:t>
            </a:fld>
            <a:endParaRPr lang="en-US"/>
          </a:p>
        </p:txBody>
      </p:sp>
    </p:spTree>
    <p:extLst>
      <p:ext uri="{BB962C8B-B14F-4D97-AF65-F5344CB8AC3E}">
        <p14:creationId xmlns:p14="http://schemas.microsoft.com/office/powerpoint/2010/main" val="254559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CA4E84-91D9-4A43-9DBF-CD8E4E807D3C}" type="slidenum">
              <a:rPr lang="en-US"/>
              <a:t>3</a:t>
            </a:fld>
            <a:endParaRPr lang="en-US"/>
          </a:p>
        </p:txBody>
      </p:sp>
    </p:spTree>
    <p:extLst>
      <p:ext uri="{BB962C8B-B14F-4D97-AF65-F5344CB8AC3E}">
        <p14:creationId xmlns:p14="http://schemas.microsoft.com/office/powerpoint/2010/main" val="214523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67F715-C095-BA4B-811A-11E72854A4B8}" type="slidenum">
              <a:rPr lang="en-US" smtClean="0"/>
              <a:t>4</a:t>
            </a:fld>
            <a:endParaRPr lang="en-US"/>
          </a:p>
        </p:txBody>
      </p:sp>
    </p:spTree>
    <p:extLst>
      <p:ext uri="{BB962C8B-B14F-4D97-AF65-F5344CB8AC3E}">
        <p14:creationId xmlns:p14="http://schemas.microsoft.com/office/powerpoint/2010/main" val="132836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67F715-C095-BA4B-811A-11E72854A4B8}" type="slidenum">
              <a:rPr lang="en-US" smtClean="0"/>
              <a:t>5</a:t>
            </a:fld>
            <a:endParaRPr lang="en-US"/>
          </a:p>
        </p:txBody>
      </p:sp>
    </p:spTree>
    <p:extLst>
      <p:ext uri="{BB962C8B-B14F-4D97-AF65-F5344CB8AC3E}">
        <p14:creationId xmlns:p14="http://schemas.microsoft.com/office/powerpoint/2010/main" val="254559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dirty="0"/>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C764DE79-268F-4C1A-8933-263129D2AF90}" type="datetimeFigureOut">
              <a:rPr lang="en-US" smtClean="0"/>
              <a:t>6/6/16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246053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8310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0872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6/6/16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5113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dirty="0"/>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6"/>
          <p:cNvSpPr>
            <a:spLocks noGrp="1"/>
          </p:cNvSpPr>
          <p:nvPr>
            <p:ph type="dt" sz="half" idx="10"/>
          </p:nvPr>
        </p:nvSpPr>
        <p:spPr/>
        <p:txBody>
          <a:bodyPr/>
          <a:lstStyle/>
          <a:p>
            <a:fld id="{C764DE79-268F-4C1A-8933-263129D2AF90}" type="datetimeFigureOut">
              <a:rPr lang="en-US" smtClean="0"/>
              <a:t>6/6/16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02888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C764DE79-268F-4C1A-8933-263129D2AF90}" type="datetimeFigureOut">
              <a:rPr lang="en-US" smtClean="0"/>
              <a:t>6/6/16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9418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fld id="{C764DE79-268F-4C1A-8933-263129D2AF90}" type="datetimeFigureOut">
              <a:rPr lang="en-US" smtClean="0"/>
              <a:t>6/6/16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0104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6/6/16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4569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881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dirty="0"/>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Date Placeholder 8"/>
          <p:cNvSpPr>
            <a:spLocks noGrp="1"/>
          </p:cNvSpPr>
          <p:nvPr>
            <p:ph type="dt" sz="half" idx="10"/>
          </p:nvPr>
        </p:nvSpPr>
        <p:spPr/>
        <p:txBody>
          <a:bodyPr/>
          <a:lstStyle/>
          <a:p>
            <a:fld id="{C764DE79-268F-4C1A-8933-263129D2AF90}" type="datetimeFigureOut">
              <a:rPr lang="en-US" smtClean="0"/>
              <a:t>6/6/16</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5235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dirty="0"/>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764DE79-268F-4C1A-8933-263129D2AF90}" type="datetimeFigureOut">
              <a:rPr lang="en-US" smtClean="0"/>
              <a:t>6/6/16</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96236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764DE79-268F-4C1A-8933-263129D2AF90}" type="datetimeFigureOut">
              <a:rPr lang="en-US" smtClean="0"/>
              <a:t>6/6/16</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969214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People of </a:t>
            </a:r>
            <a:r>
              <a:rPr lang="en-US"/>
              <a:t>the </a:t>
            </a:r>
            <a:r>
              <a:rPr lang="en-US" smtClean="0"/>
              <a:t>Plains</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solidFill>
                  <a:schemeClr val="bg1"/>
                </a:solidFill>
              </a:rPr>
              <a:t>By: Chelsea &amp; Elsa</a:t>
            </a:r>
          </a:p>
        </p:txBody>
      </p:sp>
    </p:spTree>
    <p:extLst>
      <p:ext uri="{BB962C8B-B14F-4D97-AF65-F5344CB8AC3E}">
        <p14:creationId xmlns:p14="http://schemas.microsoft.com/office/powerpoint/2010/main" val="156722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mtClean="0"/>
              <a:t>Citations</a:t>
            </a:r>
            <a:endParaRPr lang="en-US" dirty="0"/>
          </a:p>
        </p:txBody>
      </p:sp>
      <p:sp>
        <p:nvSpPr>
          <p:cNvPr id="3" name="Content Placeholder 2"/>
          <p:cNvSpPr>
            <a:spLocks noGrp="1"/>
          </p:cNvSpPr>
          <p:nvPr>
            <p:ph idx="1"/>
          </p:nvPr>
        </p:nvSpPr>
        <p:spPr>
          <a:xfrm>
            <a:off x="2231136" y="2218536"/>
            <a:ext cx="7729728" cy="4639464"/>
          </a:xfrm>
        </p:spPr>
        <p:txBody>
          <a:bodyPr>
            <a:noAutofit/>
          </a:bodyPr>
          <a:lstStyle/>
          <a:p>
            <a:pPr marL="0" indent="0">
              <a:buNone/>
            </a:pPr>
            <a:r>
              <a:rPr lang="en-CA" sz="1500" dirty="0"/>
              <a:t>"Baby Bison – A Cute A Day." A Cute A Day. Web. 06 June 2016.</a:t>
            </a:r>
            <a:endParaRPr lang="en-US" sz="1500" dirty="0"/>
          </a:p>
          <a:p>
            <a:pPr marL="0" indent="0">
              <a:buNone/>
            </a:pPr>
            <a:r>
              <a:rPr lang="en-CA" sz="1500" dirty="0"/>
              <a:t>Cranny, Michael William. Crossroads: A Meeting of Nations. Scarborough, Ont.: Prentice Hall </a:t>
            </a:r>
            <a:r>
              <a:rPr lang="en-CA" sz="1500" dirty="0" err="1"/>
              <a:t>Ginn</a:t>
            </a:r>
            <a:r>
              <a:rPr lang="en-CA" sz="1500" dirty="0"/>
              <a:t> Canada, 1998. Print.</a:t>
            </a:r>
            <a:endParaRPr lang="en-US" sz="1500" dirty="0"/>
          </a:p>
          <a:p>
            <a:pPr marL="0" indent="0">
              <a:buNone/>
            </a:pPr>
            <a:r>
              <a:rPr lang="en-US" sz="1500" dirty="0"/>
              <a:t>Plains First Nations - Spiritual Beliefs, Traditions, Dances, Ceremonies." Plains First Nations - Spiritual Beliefs, Traditions, Dances, Ceremonies. Web. 06 June 2016.</a:t>
            </a:r>
          </a:p>
          <a:p>
            <a:pPr marL="0" indent="0">
              <a:buNone/>
            </a:pPr>
            <a:r>
              <a:rPr lang="en-CA" sz="1500" dirty="0" smtClean="0"/>
              <a:t>"</a:t>
            </a:r>
            <a:r>
              <a:rPr lang="en-CA" sz="1500" dirty="0"/>
              <a:t>Aboriginal People: Plains." The Canadian Encyclopedia. Web. 06 June 2016.</a:t>
            </a:r>
            <a:endParaRPr lang="en-US" sz="1500" dirty="0"/>
          </a:p>
          <a:p>
            <a:pPr marL="0" indent="0">
              <a:buNone/>
            </a:pPr>
            <a:r>
              <a:rPr lang="en-CA" sz="1500" dirty="0"/>
              <a:t>"Moccasin." The Canadian Encyclopedia. Web. 06 June 2016.</a:t>
            </a:r>
            <a:endParaRPr lang="en-US" sz="1500" dirty="0"/>
          </a:p>
          <a:p>
            <a:pPr marL="0" indent="0">
              <a:buNone/>
            </a:pPr>
            <a:r>
              <a:rPr lang="en-CA" sz="1500" dirty="0"/>
              <a:t>"The Plains People - Environment / Housing." The Plains People - Environment / Housing. Web. 06 June 2016.</a:t>
            </a:r>
            <a:endParaRPr lang="en-US" sz="1500" dirty="0"/>
          </a:p>
          <a:p>
            <a:pPr marL="0" indent="0">
              <a:buNone/>
            </a:pPr>
            <a:r>
              <a:rPr lang="en-CA" sz="1500" dirty="0"/>
              <a:t>"The Plains People - Groups in This Region." The Plains People - Groups in This Region. Web. 06 June 2016.</a:t>
            </a:r>
            <a:endParaRPr lang="en-US" sz="1500" dirty="0"/>
          </a:p>
          <a:p>
            <a:pPr marL="0" indent="0">
              <a:buNone/>
            </a:pPr>
            <a:r>
              <a:rPr lang="en-CA" sz="1500" dirty="0"/>
              <a:t> </a:t>
            </a:r>
            <a:r>
              <a:rPr lang="en-CA" sz="1500" dirty="0" smtClean="0"/>
              <a:t>"Plains </a:t>
            </a:r>
            <a:r>
              <a:rPr lang="en-CA" sz="1500" dirty="0"/>
              <a:t>People - Religion / Ceremonies / Art / Clothing." The Plains People - Religion / Ceremonies / Art / Clothing. Web. 06 June 2016</a:t>
            </a:r>
            <a:r>
              <a:rPr lang="en-CA" sz="1500" dirty="0" smtClean="0"/>
              <a:t>.</a:t>
            </a:r>
            <a:endParaRPr lang="en-US" sz="1500" dirty="0"/>
          </a:p>
          <a:p>
            <a:pPr marL="0" indent="0">
              <a:buNone/>
            </a:pPr>
            <a:r>
              <a:rPr lang="en-CA" sz="1500" dirty="0"/>
              <a:t> "The Plains People - Transportation / Migration." The Plains People - Transportation / Migration. Web. 06 June 2016.</a:t>
            </a:r>
            <a:endParaRPr lang="en-US" sz="1500" dirty="0"/>
          </a:p>
          <a:p>
            <a:pPr marL="0" indent="0">
              <a:buNone/>
            </a:pPr>
            <a:endParaRPr lang="en-US" sz="1500" dirty="0"/>
          </a:p>
        </p:txBody>
      </p:sp>
    </p:spTree>
    <p:extLst>
      <p:ext uri="{BB962C8B-B14F-4D97-AF65-F5344CB8AC3E}">
        <p14:creationId xmlns:p14="http://schemas.microsoft.com/office/powerpoint/2010/main" val="21352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6" y="0"/>
            <a:ext cx="3932237" cy="1600200"/>
          </a:xfrm>
        </p:spPr>
        <p:txBody>
          <a:bodyPr/>
          <a:lstStyle/>
          <a:p>
            <a:pPr algn="ctr"/>
            <a:r>
              <a:rPr lang="en-CA" sz="4000" dirty="0" smtClean="0"/>
              <a:t>Map</a:t>
            </a:r>
            <a:endParaRPr lang="en-US" sz="4000" dirty="0"/>
          </a:p>
        </p:txBody>
      </p:sp>
      <p:pic>
        <p:nvPicPr>
          <p:cNvPr id="5" name="Picture Placeholder 4"/>
          <p:cNvPicPr>
            <a:picLocks noGrp="1" noChangeAspect="1"/>
          </p:cNvPicPr>
          <p:nvPr>
            <p:ph type="pic" idx="1"/>
          </p:nvPr>
        </p:nvPicPr>
        <p:blipFill>
          <a:blip r:embed="rId3"/>
          <a:srcRect l="13224" r="13224"/>
          <a:stretch>
            <a:fillRect/>
          </a:stretch>
        </p:blipFill>
        <p:spPr/>
      </p:pic>
      <p:sp>
        <p:nvSpPr>
          <p:cNvPr id="4" name="Text Placeholder 3"/>
          <p:cNvSpPr>
            <a:spLocks noGrp="1"/>
          </p:cNvSpPr>
          <p:nvPr>
            <p:ph type="body" sz="half" idx="2"/>
          </p:nvPr>
        </p:nvSpPr>
        <p:spPr>
          <a:xfrm>
            <a:off x="839787" y="1639792"/>
            <a:ext cx="3932237" cy="4881563"/>
          </a:xfrm>
        </p:spPr>
        <p:txBody>
          <a:bodyPr>
            <a:normAutofit/>
          </a:bodyPr>
          <a:lstStyle/>
          <a:p>
            <a:pPr lvl="0"/>
            <a:r>
              <a:rPr lang="en-CA" sz="2000" b="1" dirty="0" smtClean="0">
                <a:solidFill>
                  <a:schemeClr val="tx1"/>
                </a:solidFill>
              </a:rPr>
              <a:t>Topography</a:t>
            </a:r>
          </a:p>
          <a:p>
            <a:pPr lvl="0"/>
            <a:r>
              <a:rPr lang="en-CA" sz="2000" dirty="0" smtClean="0">
                <a:solidFill>
                  <a:schemeClr val="tx1"/>
                </a:solidFill>
              </a:rPr>
              <a:t> The plains are not </a:t>
            </a:r>
            <a:r>
              <a:rPr lang="en-CA" sz="2000" dirty="0">
                <a:solidFill>
                  <a:schemeClr val="tx1"/>
                </a:solidFill>
              </a:rPr>
              <a:t>entirely </a:t>
            </a:r>
            <a:r>
              <a:rPr lang="en-CA" sz="2000" dirty="0" smtClean="0">
                <a:solidFill>
                  <a:schemeClr val="tx1"/>
                </a:solidFill>
              </a:rPr>
              <a:t>flat, there are gently </a:t>
            </a:r>
            <a:r>
              <a:rPr lang="en-CA" sz="2000" dirty="0">
                <a:solidFill>
                  <a:schemeClr val="tx1"/>
                </a:solidFill>
              </a:rPr>
              <a:t>rolling hills and river </a:t>
            </a:r>
            <a:r>
              <a:rPr lang="en-CA" sz="2000" dirty="0" smtClean="0">
                <a:solidFill>
                  <a:schemeClr val="tx1"/>
                </a:solidFill>
              </a:rPr>
              <a:t>valleys.</a:t>
            </a:r>
          </a:p>
          <a:p>
            <a:pPr lvl="0"/>
            <a:r>
              <a:rPr lang="en-CA" sz="2000" b="1" dirty="0" smtClean="0">
                <a:solidFill>
                  <a:schemeClr val="tx1"/>
                </a:solidFill>
              </a:rPr>
              <a:t>Vegetation</a:t>
            </a:r>
            <a:endParaRPr lang="en-CA" sz="2000" dirty="0">
              <a:solidFill>
                <a:schemeClr val="tx1"/>
              </a:solidFill>
            </a:endParaRPr>
          </a:p>
          <a:p>
            <a:pPr lvl="0"/>
            <a:r>
              <a:rPr lang="en-CA" sz="2000" dirty="0" smtClean="0">
                <a:solidFill>
                  <a:schemeClr val="tx1"/>
                </a:solidFill>
              </a:rPr>
              <a:t> The plains include wonderful </a:t>
            </a:r>
            <a:r>
              <a:rPr lang="en-CA" sz="2000" dirty="0">
                <a:solidFill>
                  <a:schemeClr val="tx1"/>
                </a:solidFill>
              </a:rPr>
              <a:t>d</a:t>
            </a:r>
            <a:r>
              <a:rPr lang="en-CA" sz="2000" dirty="0" smtClean="0">
                <a:solidFill>
                  <a:schemeClr val="tx1"/>
                </a:solidFill>
              </a:rPr>
              <a:t>eciduous trees, grassland, boreal forest,and it's gradually </a:t>
            </a:r>
            <a:r>
              <a:rPr lang="en-CA" sz="2000" dirty="0">
                <a:solidFill>
                  <a:schemeClr val="tx1"/>
                </a:solidFill>
              </a:rPr>
              <a:t>becoming </a:t>
            </a:r>
            <a:r>
              <a:rPr lang="en-CA" sz="2000" dirty="0" smtClean="0">
                <a:solidFill>
                  <a:schemeClr val="tx1"/>
                </a:solidFill>
              </a:rPr>
              <a:t>a tundra.</a:t>
            </a:r>
          </a:p>
          <a:p>
            <a:pPr lvl="0"/>
            <a:r>
              <a:rPr lang="en-CA" sz="2000" b="1" dirty="0" smtClean="0">
                <a:solidFill>
                  <a:schemeClr val="tx1"/>
                </a:solidFill>
              </a:rPr>
              <a:t>Climate</a:t>
            </a:r>
            <a:endParaRPr lang="en-CA" sz="2000" dirty="0">
              <a:solidFill>
                <a:schemeClr val="tx1"/>
              </a:solidFill>
            </a:endParaRPr>
          </a:p>
          <a:p>
            <a:pPr lvl="0"/>
            <a:r>
              <a:rPr lang="en-CA" sz="2000" dirty="0" smtClean="0">
                <a:solidFill>
                  <a:schemeClr val="tx1"/>
                </a:solidFill>
              </a:rPr>
              <a:t>The climate of the plains is a continental climate, it included</a:t>
            </a:r>
            <a:r>
              <a:rPr lang="en-CA" sz="2000" dirty="0">
                <a:solidFill>
                  <a:schemeClr val="tx1"/>
                </a:solidFill>
              </a:rPr>
              <a:t> </a:t>
            </a:r>
            <a:r>
              <a:rPr lang="en-CA" sz="2000" dirty="0" smtClean="0">
                <a:solidFill>
                  <a:schemeClr val="tx1"/>
                </a:solidFill>
              </a:rPr>
              <a:t>colder </a:t>
            </a:r>
            <a:r>
              <a:rPr lang="en-CA" sz="2000" dirty="0">
                <a:solidFill>
                  <a:schemeClr val="tx1"/>
                </a:solidFill>
              </a:rPr>
              <a:t>and longer </a:t>
            </a:r>
            <a:r>
              <a:rPr lang="en-CA" sz="2000" dirty="0" smtClean="0">
                <a:solidFill>
                  <a:schemeClr val="tx1"/>
                </a:solidFill>
              </a:rPr>
              <a:t>winters, </a:t>
            </a:r>
            <a:r>
              <a:rPr lang="en-CA" sz="2000" dirty="0" smtClean="0">
                <a:solidFill>
                  <a:schemeClr val="tx1"/>
                </a:solidFill>
              </a:rPr>
              <a:t>and long </a:t>
            </a:r>
            <a:r>
              <a:rPr lang="en-CA" sz="2000" dirty="0">
                <a:solidFill>
                  <a:schemeClr val="tx1"/>
                </a:solidFill>
              </a:rPr>
              <a:t>and hot </a:t>
            </a:r>
            <a:r>
              <a:rPr lang="en-CA" sz="2000" dirty="0" smtClean="0">
                <a:solidFill>
                  <a:schemeClr val="tx1"/>
                </a:solidFill>
              </a:rPr>
              <a:t>summers.</a:t>
            </a:r>
            <a:endParaRPr lang="en-US" sz="2000" dirty="0">
              <a:solidFill>
                <a:schemeClr val="tx1"/>
              </a:solidFill>
            </a:endParaRPr>
          </a:p>
        </p:txBody>
      </p:sp>
    </p:spTree>
    <p:extLst>
      <p:ext uri="{BB962C8B-B14F-4D97-AF65-F5344CB8AC3E}">
        <p14:creationId xmlns:p14="http://schemas.microsoft.com/office/powerpoint/2010/main" val="293953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79974"/>
            <a:ext cx="3932237" cy="1600200"/>
          </a:xfrm>
        </p:spPr>
        <p:txBody>
          <a:bodyPr/>
          <a:lstStyle/>
          <a:p>
            <a:pPr algn="ctr"/>
            <a:r>
              <a:rPr lang="en-US" sz="4000" dirty="0"/>
              <a:t>Subsistence </a:t>
            </a:r>
          </a:p>
        </p:txBody>
      </p:sp>
      <p:pic>
        <p:nvPicPr>
          <p:cNvPr id="5" name="Picture Placeholder 4"/>
          <p:cNvPicPr>
            <a:picLocks noGrp="1" noChangeAspect="1"/>
          </p:cNvPicPr>
          <p:nvPr>
            <p:ph type="pic" idx="1"/>
          </p:nvPr>
        </p:nvPicPr>
        <p:blipFill>
          <a:blip r:embed="rId3"/>
          <a:srcRect t="1370" b="1370"/>
          <a:stretch>
            <a:fillRect/>
          </a:stretch>
        </p:blipFill>
        <p:spPr>
          <a:xfrm>
            <a:off x="5183187" y="987425"/>
            <a:ext cx="3688993" cy="2912863"/>
          </a:xfrm>
        </p:spPr>
      </p:pic>
      <p:sp>
        <p:nvSpPr>
          <p:cNvPr id="4" name="Text Placeholder 3"/>
          <p:cNvSpPr>
            <a:spLocks noGrp="1"/>
          </p:cNvSpPr>
          <p:nvPr>
            <p:ph type="body" sz="half" idx="2"/>
          </p:nvPr>
        </p:nvSpPr>
        <p:spPr>
          <a:xfrm>
            <a:off x="839787" y="1420226"/>
            <a:ext cx="3932237" cy="4740528"/>
          </a:xfrm>
        </p:spPr>
        <p:txBody>
          <a:bodyPr vert="horz" lIns="91440" tIns="45720" rIns="91440" bIns="45720" rtlCol="0" anchor="t">
            <a:noAutofit/>
          </a:bodyPr>
          <a:lstStyle/>
          <a:p>
            <a:r>
              <a:rPr lang="en-CA" sz="2000" b="1" dirty="0" smtClean="0">
                <a:solidFill>
                  <a:schemeClr val="tx1"/>
                </a:solidFill>
              </a:rPr>
              <a:t>What type of food did they eat?</a:t>
            </a:r>
          </a:p>
          <a:p>
            <a:r>
              <a:rPr lang="en-US" sz="2000" dirty="0" smtClean="0">
                <a:solidFill>
                  <a:schemeClr val="tx1"/>
                </a:solidFill>
              </a:rPr>
              <a:t>The </a:t>
            </a:r>
            <a:r>
              <a:rPr lang="en-US" sz="2000" dirty="0">
                <a:solidFill>
                  <a:schemeClr val="tx1"/>
                </a:solidFill>
              </a:rPr>
              <a:t>people of the plains had a very limited amount of food to choose </a:t>
            </a:r>
            <a:r>
              <a:rPr lang="en-US" sz="2000" dirty="0" smtClean="0">
                <a:solidFill>
                  <a:schemeClr val="tx1"/>
                </a:solidFill>
              </a:rPr>
              <a:t>from.</a:t>
            </a:r>
            <a:r>
              <a:rPr lang="en-CA" sz="2000" dirty="0" smtClean="0">
                <a:solidFill>
                  <a:schemeClr val="tx1"/>
                </a:solidFill>
              </a:rPr>
              <a:t>Their main </a:t>
            </a:r>
            <a:r>
              <a:rPr lang="en-CA" sz="2000" dirty="0">
                <a:solidFill>
                  <a:schemeClr val="tx1"/>
                </a:solidFill>
              </a:rPr>
              <a:t>source of nutrition </a:t>
            </a:r>
            <a:r>
              <a:rPr lang="en-CA" sz="2000" dirty="0" smtClean="0">
                <a:solidFill>
                  <a:schemeClr val="tx1"/>
                </a:solidFill>
              </a:rPr>
              <a:t>was from bison meat (buffalo meat). Plains people also ate pemmican cake,deer and moose meat. </a:t>
            </a:r>
          </a:p>
          <a:p>
            <a:r>
              <a:rPr lang="en-CA" sz="2000" b="1" dirty="0" smtClean="0">
                <a:solidFill>
                  <a:schemeClr val="tx1"/>
                </a:solidFill>
              </a:rPr>
              <a:t>How did they obtain their food?</a:t>
            </a:r>
            <a:endParaRPr lang="en-CA" sz="2000" b="1" dirty="0">
              <a:solidFill>
                <a:schemeClr val="tx1"/>
              </a:solidFill>
            </a:endParaRPr>
          </a:p>
          <a:p>
            <a:r>
              <a:rPr lang="en-CA" sz="2000" dirty="0" smtClean="0">
                <a:solidFill>
                  <a:schemeClr val="tx1"/>
                </a:solidFill>
              </a:rPr>
              <a:t>Requiring food took a lot of effort because they had to hunt for their food. Plains people hunted for bison using the "bison jump" method. Which is leading the buffalo over the edge of the cliff, resulting in death.</a:t>
            </a:r>
            <a:endParaRPr lang="en-US" sz="2000" dirty="0">
              <a:solidFill>
                <a:schemeClr val="tx1"/>
              </a:solidFill>
            </a:endParaRPr>
          </a:p>
        </p:txBody>
      </p:sp>
      <p:pic>
        <p:nvPicPr>
          <p:cNvPr id="6" name="Picture 5"/>
          <p:cNvPicPr>
            <a:picLocks noChangeAspect="1"/>
          </p:cNvPicPr>
          <p:nvPr/>
        </p:nvPicPr>
        <p:blipFill>
          <a:blip r:embed="rId4"/>
          <a:stretch>
            <a:fillRect/>
          </a:stretch>
        </p:blipFill>
        <p:spPr>
          <a:xfrm>
            <a:off x="7813898" y="3629150"/>
            <a:ext cx="4378102" cy="3228850"/>
          </a:xfrm>
          <a:prstGeom prst="rect">
            <a:avLst/>
          </a:prstGeom>
        </p:spPr>
      </p:pic>
    </p:spTree>
    <p:extLst>
      <p:ext uri="{BB962C8B-B14F-4D97-AF65-F5344CB8AC3E}">
        <p14:creationId xmlns:p14="http://schemas.microsoft.com/office/powerpoint/2010/main" val="391919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55720"/>
            <a:ext cx="3932237" cy="1035994"/>
          </a:xfrm>
        </p:spPr>
        <p:txBody>
          <a:bodyPr/>
          <a:lstStyle/>
          <a:p>
            <a:pPr algn="ctr"/>
            <a:r>
              <a:rPr lang="en-CA" sz="4000" dirty="0" smtClean="0"/>
              <a:t>Clothing</a:t>
            </a:r>
            <a:r>
              <a:rPr lang="en-CA" dirty="0" smtClean="0"/>
              <a:t> </a:t>
            </a:r>
            <a:endParaRPr lang="en-US" dirty="0"/>
          </a:p>
        </p:txBody>
      </p:sp>
      <p:sp>
        <p:nvSpPr>
          <p:cNvPr id="4" name="Text Placeholder 3"/>
          <p:cNvSpPr>
            <a:spLocks noGrp="1"/>
          </p:cNvSpPr>
          <p:nvPr>
            <p:ph type="body" sz="half" idx="2"/>
          </p:nvPr>
        </p:nvSpPr>
        <p:spPr>
          <a:xfrm>
            <a:off x="839788" y="1391714"/>
            <a:ext cx="3932237" cy="4477274"/>
          </a:xfrm>
        </p:spPr>
        <p:txBody>
          <a:bodyPr>
            <a:normAutofit/>
          </a:bodyPr>
          <a:lstStyle/>
          <a:p>
            <a:r>
              <a:rPr lang="en-CA" sz="2000" b="1" dirty="0" smtClean="0">
                <a:solidFill>
                  <a:schemeClr val="tx1"/>
                </a:solidFill>
              </a:rPr>
              <a:t>What type of clothing did they wear?</a:t>
            </a:r>
          </a:p>
          <a:p>
            <a:r>
              <a:rPr lang="en-CA" sz="2000" dirty="0" smtClean="0">
                <a:solidFill>
                  <a:schemeClr val="tx1"/>
                </a:solidFill>
              </a:rPr>
              <a:t>The plains people had many types of clothing to choose from. They chose to wear tunics, leggings, skirts, </a:t>
            </a:r>
            <a:r>
              <a:rPr lang="en-CA" sz="2000" dirty="0" err="1" smtClean="0">
                <a:solidFill>
                  <a:schemeClr val="tx1"/>
                </a:solidFill>
              </a:rPr>
              <a:t>breechclothes</a:t>
            </a:r>
            <a:r>
              <a:rPr lang="en-CA" sz="2000" dirty="0" smtClean="0">
                <a:solidFill>
                  <a:schemeClr val="tx1"/>
                </a:solidFill>
              </a:rPr>
              <a:t>, and moccasins.</a:t>
            </a:r>
          </a:p>
          <a:p>
            <a:r>
              <a:rPr lang="en-CA" sz="2000" b="1" dirty="0" smtClean="0">
                <a:solidFill>
                  <a:schemeClr val="tx1"/>
                </a:solidFill>
              </a:rPr>
              <a:t>What materials did they use to make the clothing?</a:t>
            </a:r>
          </a:p>
          <a:p>
            <a:r>
              <a:rPr lang="en-CA" sz="2000" dirty="0" smtClean="0">
                <a:solidFill>
                  <a:schemeClr val="tx1"/>
                </a:solidFill>
              </a:rPr>
              <a:t>The clothing was often made by </a:t>
            </a:r>
            <a:r>
              <a:rPr lang="en-CA" sz="2000" dirty="0">
                <a:solidFill>
                  <a:schemeClr val="tx1"/>
                </a:solidFill>
              </a:rPr>
              <a:t>deer skin, moose hide, or specifically buffalo hide.</a:t>
            </a:r>
          </a:p>
        </p:txBody>
      </p:sp>
      <p:pic>
        <p:nvPicPr>
          <p:cNvPr id="5" name="Picture 4"/>
          <p:cNvPicPr>
            <a:picLocks noChangeAspect="1"/>
          </p:cNvPicPr>
          <p:nvPr/>
        </p:nvPicPr>
        <p:blipFill>
          <a:blip r:embed="rId3"/>
          <a:stretch>
            <a:fillRect/>
          </a:stretch>
        </p:blipFill>
        <p:spPr>
          <a:xfrm>
            <a:off x="8596354" y="2986388"/>
            <a:ext cx="3276711" cy="3871612"/>
          </a:xfrm>
          <a:prstGeom prst="rect">
            <a:avLst/>
          </a:prstGeom>
        </p:spPr>
      </p:pic>
      <p:pic>
        <p:nvPicPr>
          <p:cNvPr id="7" name="Picture 6"/>
          <p:cNvPicPr>
            <a:picLocks noChangeAspect="1"/>
          </p:cNvPicPr>
          <p:nvPr/>
        </p:nvPicPr>
        <p:blipFill>
          <a:blip r:embed="rId4"/>
          <a:stretch>
            <a:fillRect/>
          </a:stretch>
        </p:blipFill>
        <p:spPr>
          <a:xfrm>
            <a:off x="4908496" y="117788"/>
            <a:ext cx="3551387" cy="4390787"/>
          </a:xfrm>
          <a:prstGeom prst="rect">
            <a:avLst/>
          </a:prstGeom>
        </p:spPr>
      </p:pic>
    </p:spTree>
    <p:extLst>
      <p:ext uri="{BB962C8B-B14F-4D97-AF65-F5344CB8AC3E}">
        <p14:creationId xmlns:p14="http://schemas.microsoft.com/office/powerpoint/2010/main" val="313248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91" y="451150"/>
            <a:ext cx="3932237" cy="708612"/>
          </a:xfrm>
        </p:spPr>
        <p:txBody>
          <a:bodyPr/>
          <a:lstStyle/>
          <a:p>
            <a:pPr algn="ctr"/>
            <a:r>
              <a:rPr lang="en-CA" sz="4000" dirty="0" smtClean="0"/>
              <a:t>Shelter</a:t>
            </a:r>
            <a:endParaRPr lang="en-US" sz="4000" dirty="0"/>
          </a:p>
        </p:txBody>
      </p:sp>
      <p:sp>
        <p:nvSpPr>
          <p:cNvPr id="4" name="Text Placeholder 3"/>
          <p:cNvSpPr>
            <a:spLocks noGrp="1"/>
          </p:cNvSpPr>
          <p:nvPr>
            <p:ph type="body" sz="half" idx="2"/>
          </p:nvPr>
        </p:nvSpPr>
        <p:spPr>
          <a:xfrm>
            <a:off x="890091" y="1159762"/>
            <a:ext cx="3932237" cy="4703176"/>
          </a:xfrm>
        </p:spPr>
        <p:txBody>
          <a:bodyPr vert="horz" lIns="91440" tIns="45720" rIns="91440" bIns="45720" rtlCol="0" anchor="t">
            <a:normAutofit/>
          </a:bodyPr>
          <a:lstStyle/>
          <a:p>
            <a:r>
              <a:rPr lang="en-CA" sz="2000" b="1" dirty="0" smtClean="0">
                <a:solidFill>
                  <a:schemeClr val="tx1"/>
                </a:solidFill>
              </a:rPr>
              <a:t>What type of shelter did they build or reside?</a:t>
            </a:r>
          </a:p>
          <a:p>
            <a:r>
              <a:rPr lang="en-CA" sz="2000" dirty="0" smtClean="0">
                <a:solidFill>
                  <a:schemeClr val="tx1"/>
                </a:solidFill>
              </a:rPr>
              <a:t>The plains people had built tipis to live in. A tipi is </a:t>
            </a:r>
            <a:r>
              <a:rPr lang="en-CA" sz="2000" dirty="0">
                <a:solidFill>
                  <a:schemeClr val="tx1"/>
                </a:solidFill>
              </a:rPr>
              <a:t>a tall, cone-like </a:t>
            </a:r>
            <a:r>
              <a:rPr lang="en-CA" sz="2000" dirty="0" smtClean="0">
                <a:solidFill>
                  <a:schemeClr val="tx1"/>
                </a:solidFill>
              </a:rPr>
              <a:t>structure; </a:t>
            </a:r>
            <a:r>
              <a:rPr lang="en-CA" sz="2000" dirty="0">
                <a:solidFill>
                  <a:schemeClr val="tx1"/>
                </a:solidFill>
              </a:rPr>
              <a:t>the Tipi was waterproof and </a:t>
            </a:r>
            <a:r>
              <a:rPr lang="en-CA" sz="2000" dirty="0" smtClean="0">
                <a:solidFill>
                  <a:schemeClr val="tx1"/>
                </a:solidFill>
              </a:rPr>
              <a:t>could deal with the weather.</a:t>
            </a:r>
          </a:p>
          <a:p>
            <a:r>
              <a:rPr lang="en-CA" sz="2000" b="1" dirty="0" smtClean="0">
                <a:solidFill>
                  <a:schemeClr val="tx1"/>
                </a:solidFill>
              </a:rPr>
              <a:t>What materials did they use for their shelter?</a:t>
            </a:r>
          </a:p>
          <a:p>
            <a:r>
              <a:rPr lang="en-CA" sz="2000" dirty="0" smtClean="0">
                <a:solidFill>
                  <a:schemeClr val="tx1"/>
                </a:solidFill>
              </a:rPr>
              <a:t>A tipi was made of pine poles and animal hides.</a:t>
            </a:r>
          </a:p>
          <a:p>
            <a:endParaRPr lang="en-CA" dirty="0" smtClean="0">
              <a:solidFill>
                <a:schemeClr val="tx1"/>
              </a:solidFill>
            </a:endParaRPr>
          </a:p>
          <a:p>
            <a:endParaRPr lang="en-CA" dirty="0">
              <a:solidFill>
                <a:schemeClr val="tx1"/>
              </a:solidFill>
            </a:endParaRPr>
          </a:p>
        </p:txBody>
      </p:sp>
      <p:pic>
        <p:nvPicPr>
          <p:cNvPr id="6" name="Picture 5"/>
          <p:cNvPicPr>
            <a:picLocks noChangeAspect="1"/>
          </p:cNvPicPr>
          <p:nvPr/>
        </p:nvPicPr>
        <p:blipFill>
          <a:blip r:embed="rId3"/>
          <a:stretch>
            <a:fillRect/>
          </a:stretch>
        </p:blipFill>
        <p:spPr>
          <a:xfrm>
            <a:off x="7914665" y="3538788"/>
            <a:ext cx="4277335" cy="3319212"/>
          </a:xfrm>
          <a:prstGeom prst="rect">
            <a:avLst/>
          </a:prstGeom>
        </p:spPr>
      </p:pic>
      <p:pic>
        <p:nvPicPr>
          <p:cNvPr id="5" name="Picture 4"/>
          <p:cNvPicPr>
            <a:picLocks noChangeAspect="1"/>
          </p:cNvPicPr>
          <p:nvPr/>
        </p:nvPicPr>
        <p:blipFill>
          <a:blip r:embed="rId4"/>
          <a:stretch>
            <a:fillRect/>
          </a:stretch>
        </p:blipFill>
        <p:spPr>
          <a:xfrm>
            <a:off x="4822328" y="0"/>
            <a:ext cx="4455770" cy="3588380"/>
          </a:xfrm>
          <a:prstGeom prst="rect">
            <a:avLst/>
          </a:prstGeom>
        </p:spPr>
      </p:pic>
    </p:spTree>
    <p:extLst>
      <p:ext uri="{BB962C8B-B14F-4D97-AF65-F5344CB8AC3E}">
        <p14:creationId xmlns:p14="http://schemas.microsoft.com/office/powerpoint/2010/main" val="293953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08" y="1576965"/>
            <a:ext cx="4494998" cy="1134640"/>
          </a:xfrm>
        </p:spPr>
        <p:txBody>
          <a:bodyPr/>
          <a:lstStyle/>
          <a:p>
            <a:pPr algn="ctr"/>
            <a:r>
              <a:rPr lang="en-CA" sz="4200" u="sng" dirty="0" smtClean="0"/>
              <a:t>Religion</a:t>
            </a:r>
            <a:endParaRPr lang="en-US" sz="4200" u="sng" dirty="0"/>
          </a:p>
        </p:txBody>
      </p:sp>
      <p:pic>
        <p:nvPicPr>
          <p:cNvPr id="7" name="Picture Placeholder 6"/>
          <p:cNvPicPr>
            <a:picLocks noGrp="1" noChangeAspect="1"/>
          </p:cNvPicPr>
          <p:nvPr>
            <p:ph type="pic" idx="1"/>
          </p:nvPr>
        </p:nvPicPr>
        <p:blipFill>
          <a:blip r:embed="rId2"/>
          <a:srcRect t="8769" b="8769"/>
          <a:stretch>
            <a:fillRect/>
          </a:stretch>
        </p:blipFill>
        <p:spPr/>
      </p:pic>
      <p:sp>
        <p:nvSpPr>
          <p:cNvPr id="4" name="Text Placeholder 3"/>
          <p:cNvSpPr>
            <a:spLocks noGrp="1"/>
          </p:cNvSpPr>
          <p:nvPr>
            <p:ph type="body" sz="half" idx="2"/>
          </p:nvPr>
        </p:nvSpPr>
        <p:spPr>
          <a:xfrm>
            <a:off x="1115568" y="2711605"/>
            <a:ext cx="3794760" cy="4594897"/>
          </a:xfrm>
        </p:spPr>
        <p:txBody>
          <a:bodyPr>
            <a:noAutofit/>
          </a:bodyPr>
          <a:lstStyle/>
          <a:p>
            <a:r>
              <a:rPr lang="en-US" sz="2000" dirty="0">
                <a:solidFill>
                  <a:schemeClr val="tx1"/>
                </a:solidFill>
              </a:rPr>
              <a:t>The people of the plains had only one belief and that was The Great Spirit. The Great Spirit was powerful to them. It had power over all things like animals and trees. They believed that the Earth was mother of all spirits. They believed that the Sun also gave great power, giving the Earth light and warmth. The people of the plains say that spirits caused visions in dreams.</a:t>
            </a:r>
          </a:p>
        </p:txBody>
      </p:sp>
    </p:spTree>
    <p:extLst>
      <p:ext uri="{BB962C8B-B14F-4D97-AF65-F5344CB8AC3E}">
        <p14:creationId xmlns:p14="http://schemas.microsoft.com/office/powerpoint/2010/main" val="492388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7785" r="7785"/>
          <a:stretch>
            <a:fillRect/>
          </a:stretch>
        </p:blipFill>
        <p:spPr>
          <a:xfrm>
            <a:off x="566738" y="987425"/>
            <a:ext cx="6172200" cy="4873625"/>
          </a:xfrm>
        </p:spPr>
      </p:pic>
      <p:sp>
        <p:nvSpPr>
          <p:cNvPr id="4" name="Text Placeholder 3"/>
          <p:cNvSpPr>
            <a:spLocks noGrp="1"/>
          </p:cNvSpPr>
          <p:nvPr>
            <p:ph type="body" sz="half" idx="2"/>
          </p:nvPr>
        </p:nvSpPr>
        <p:spPr>
          <a:xfrm>
            <a:off x="7745485" y="1987035"/>
            <a:ext cx="3932237" cy="2874401"/>
          </a:xfrm>
        </p:spPr>
        <p:txBody>
          <a:bodyPr>
            <a:normAutofit/>
          </a:bodyPr>
          <a:lstStyle/>
          <a:p>
            <a:r>
              <a:rPr lang="en-US" sz="2000" dirty="0">
                <a:solidFill>
                  <a:schemeClr val="tx1"/>
                </a:solidFill>
              </a:rPr>
              <a:t>It was a belief that many things such as plants and clouds were possessed spirits. The Earth was the mother of all spirits and each spirit could be prayed to. Shamans were blessed people who had received a sign from the Great Spirit to become healers. And in the warmer months, ceremonies were held as the nomadic groups </a:t>
            </a:r>
            <a:r>
              <a:rPr lang="en-CA" sz="2000" dirty="0">
                <a:solidFill>
                  <a:schemeClr val="tx1"/>
                </a:solidFill>
              </a:rPr>
              <a:t>u</a:t>
            </a:r>
            <a:r>
              <a:rPr lang="en-CA" sz="2000" dirty="0" smtClean="0">
                <a:solidFill>
                  <a:schemeClr val="tx1"/>
                </a:solidFill>
              </a:rPr>
              <a:t>nited.</a:t>
            </a:r>
            <a:endParaRPr lang="en-US" sz="2000" dirty="0">
              <a:solidFill>
                <a:schemeClr val="tx1"/>
              </a:solidFill>
            </a:endParaRPr>
          </a:p>
        </p:txBody>
      </p:sp>
    </p:spTree>
    <p:extLst>
      <p:ext uri="{BB962C8B-B14F-4D97-AF65-F5344CB8AC3E}">
        <p14:creationId xmlns:p14="http://schemas.microsoft.com/office/powerpoint/2010/main" val="6204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01358"/>
            <a:ext cx="3932237" cy="1600200"/>
          </a:xfrm>
        </p:spPr>
        <p:txBody>
          <a:bodyPr/>
          <a:lstStyle/>
          <a:p>
            <a:pPr algn="ctr"/>
            <a:r>
              <a:rPr lang="en-CA" sz="2900" u="sng" dirty="0" smtClean="0"/>
              <a:t>Transportation</a:t>
            </a:r>
            <a:endParaRPr lang="en-US" sz="2900" u="sng" dirty="0"/>
          </a:p>
        </p:txBody>
      </p:sp>
      <p:pic>
        <p:nvPicPr>
          <p:cNvPr id="5" name="Picture Placeholder 4"/>
          <p:cNvPicPr>
            <a:picLocks noGrp="1" noChangeAspect="1"/>
          </p:cNvPicPr>
          <p:nvPr>
            <p:ph type="pic" idx="1"/>
          </p:nvPr>
        </p:nvPicPr>
        <p:blipFill>
          <a:blip r:embed="rId2"/>
          <a:srcRect l="15386" r="15386"/>
          <a:stretch>
            <a:fillRect/>
          </a:stretch>
        </p:blipFill>
        <p:spPr>
          <a:xfrm>
            <a:off x="5765962" y="182950"/>
            <a:ext cx="5153887" cy="3104078"/>
          </a:xfrm>
        </p:spPr>
      </p:pic>
      <p:sp>
        <p:nvSpPr>
          <p:cNvPr id="4" name="Text Placeholder 3"/>
          <p:cNvSpPr>
            <a:spLocks noGrp="1"/>
          </p:cNvSpPr>
          <p:nvPr>
            <p:ph type="body" sz="half" idx="2"/>
          </p:nvPr>
        </p:nvSpPr>
        <p:spPr>
          <a:xfrm>
            <a:off x="839787" y="2572949"/>
            <a:ext cx="3932237" cy="2558808"/>
          </a:xfrm>
        </p:spPr>
        <p:txBody>
          <a:bodyPr>
            <a:normAutofit/>
          </a:bodyPr>
          <a:lstStyle/>
          <a:p>
            <a:r>
              <a:rPr lang="en-CA" sz="2000" dirty="0" smtClean="0">
                <a:solidFill>
                  <a:schemeClr val="tx1"/>
                </a:solidFill>
              </a:rPr>
              <a:t>The people of the plains didn't have many choices when it came to transportation. They usually rode horses. When winter came around, they used sleds that were pulled by dogs. The plains often travel by foot so in the winter, they also used snowshoes to help with the deep snow</a:t>
            </a:r>
            <a:r>
              <a:rPr lang="en-CA" sz="2000" dirty="0" smtClean="0"/>
              <a:t>.</a:t>
            </a:r>
            <a:endParaRPr lang="en-US" sz="2000" dirty="0"/>
          </a:p>
        </p:txBody>
      </p:sp>
      <p:pic>
        <p:nvPicPr>
          <p:cNvPr id="6" name="Picture 5"/>
          <p:cNvPicPr>
            <a:picLocks noChangeAspect="1"/>
          </p:cNvPicPr>
          <p:nvPr/>
        </p:nvPicPr>
        <p:blipFill>
          <a:blip r:embed="rId3"/>
          <a:stretch>
            <a:fillRect/>
          </a:stretch>
        </p:blipFill>
        <p:spPr>
          <a:xfrm>
            <a:off x="5765962" y="3579718"/>
            <a:ext cx="5153887" cy="3104078"/>
          </a:xfrm>
          <a:prstGeom prst="rect">
            <a:avLst/>
          </a:prstGeom>
        </p:spPr>
      </p:pic>
    </p:spTree>
    <p:extLst>
      <p:ext uri="{BB962C8B-B14F-4D97-AF65-F5344CB8AC3E}">
        <p14:creationId xmlns:p14="http://schemas.microsoft.com/office/powerpoint/2010/main" val="9183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31" y="449408"/>
            <a:ext cx="3932237" cy="1992613"/>
          </a:xfrm>
        </p:spPr>
        <p:txBody>
          <a:bodyPr>
            <a:noAutofit/>
          </a:bodyPr>
          <a:lstStyle/>
          <a:p>
            <a:pPr algn="ctr"/>
            <a:r>
              <a:rPr lang="en-CA" sz="3400" u="sng" dirty="0" smtClean="0"/>
              <a:t>Social OrganizatioN and Government</a:t>
            </a:r>
            <a:endParaRPr lang="en-US" sz="3400" u="sng" dirty="0"/>
          </a:p>
        </p:txBody>
      </p:sp>
      <p:pic>
        <p:nvPicPr>
          <p:cNvPr id="10" name="Picture Placeholder 9"/>
          <p:cNvPicPr>
            <a:picLocks noGrp="1" noChangeAspect="1"/>
          </p:cNvPicPr>
          <p:nvPr>
            <p:ph type="pic" idx="1"/>
          </p:nvPr>
        </p:nvPicPr>
        <p:blipFill>
          <a:blip r:embed="rId2"/>
          <a:srcRect l="2181" r="2181"/>
          <a:stretch>
            <a:fillRect/>
          </a:stretch>
        </p:blipFill>
        <p:spPr>
          <a:xfrm>
            <a:off x="5095825" y="97779"/>
            <a:ext cx="5227576" cy="3230967"/>
          </a:xfrm>
        </p:spPr>
      </p:pic>
      <p:sp>
        <p:nvSpPr>
          <p:cNvPr id="5" name="Text Placeholder 4"/>
          <p:cNvSpPr>
            <a:spLocks noGrp="1"/>
          </p:cNvSpPr>
          <p:nvPr>
            <p:ph type="body" sz="half" idx="2"/>
          </p:nvPr>
        </p:nvSpPr>
        <p:spPr>
          <a:xfrm>
            <a:off x="900631" y="2746271"/>
            <a:ext cx="3932237" cy="1850990"/>
          </a:xfrm>
        </p:spPr>
        <p:txBody>
          <a:bodyPr>
            <a:noAutofit/>
          </a:bodyPr>
          <a:lstStyle/>
          <a:p>
            <a:pPr algn="ctr"/>
            <a:r>
              <a:rPr lang="en-CA" sz="2000" dirty="0" smtClean="0">
                <a:solidFill>
                  <a:schemeClr val="tx1"/>
                </a:solidFill>
              </a:rPr>
              <a:t>The chief held the most respect. As long as the chief was successful or bringing home food, they supported the chief. In the midsummer time, when </a:t>
            </a:r>
            <a:r>
              <a:rPr lang="en-CA" sz="2000" dirty="0">
                <a:solidFill>
                  <a:schemeClr val="tx1"/>
                </a:solidFill>
              </a:rPr>
              <a:t>the </a:t>
            </a:r>
            <a:r>
              <a:rPr lang="en-CA" sz="2000" dirty="0" smtClean="0">
                <a:solidFill>
                  <a:schemeClr val="tx1"/>
                </a:solidFill>
              </a:rPr>
              <a:t>buffaloes </a:t>
            </a:r>
            <a:r>
              <a:rPr lang="en-CA" sz="2000" dirty="0">
                <a:solidFill>
                  <a:schemeClr val="tx1"/>
                </a:solidFill>
              </a:rPr>
              <a:t>were </a:t>
            </a:r>
            <a:r>
              <a:rPr lang="en-CA" sz="2000" dirty="0" smtClean="0">
                <a:solidFill>
                  <a:schemeClr val="tx1"/>
                </a:solidFill>
              </a:rPr>
              <a:t>in larger herds, the group would hunt for them. If they were successful, the bands would come together and for a few weeks becoming one large tribal encampment. </a:t>
            </a:r>
            <a:endParaRPr lang="en-US" sz="2000" dirty="0">
              <a:solidFill>
                <a:schemeClr val="tx1"/>
              </a:solidFill>
            </a:endParaRPr>
          </a:p>
        </p:txBody>
      </p:sp>
      <p:pic>
        <p:nvPicPr>
          <p:cNvPr id="11" name="Picture 10"/>
          <p:cNvPicPr>
            <a:picLocks noChangeAspect="1"/>
          </p:cNvPicPr>
          <p:nvPr/>
        </p:nvPicPr>
        <p:blipFill>
          <a:blip r:embed="rId3"/>
          <a:stretch>
            <a:fillRect/>
          </a:stretch>
        </p:blipFill>
        <p:spPr>
          <a:xfrm>
            <a:off x="6493634" y="3490367"/>
            <a:ext cx="5227576" cy="3230967"/>
          </a:xfrm>
          <a:prstGeom prst="rect">
            <a:avLst/>
          </a:prstGeom>
        </p:spPr>
      </p:pic>
    </p:spTree>
    <p:extLst>
      <p:ext uri="{BB962C8B-B14F-4D97-AF65-F5344CB8AC3E}">
        <p14:creationId xmlns:p14="http://schemas.microsoft.com/office/powerpoint/2010/main" val="177079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Parcel_16x9</Template>
  <TotalTime>153</TotalTime>
  <Application>Microsoft Macintosh PowerPoint</Application>
  <PresentationFormat>Widescreen</PresentationFormat>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Gill Sans MT</vt:lpstr>
      <vt:lpstr>Arial</vt:lpstr>
      <vt:lpstr>Calibri</vt:lpstr>
      <vt:lpstr>Parcel</vt:lpstr>
      <vt:lpstr>The People of the Plains</vt:lpstr>
      <vt:lpstr>Map</vt:lpstr>
      <vt:lpstr>Subsistence </vt:lpstr>
      <vt:lpstr>Clothing </vt:lpstr>
      <vt:lpstr>Shelter</vt:lpstr>
      <vt:lpstr>Religion</vt:lpstr>
      <vt:lpstr>PowerPoint Presentation</vt:lpstr>
      <vt:lpstr>Transportation</vt:lpstr>
      <vt:lpstr>Social OrganizatioN and Government</vt:lpstr>
      <vt:lpstr>Citations</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132S-Ballena, Chelsea</dc:creator>
  <cp:lastModifiedBy>Chelsea Ballena</cp:lastModifiedBy>
  <cp:revision>68</cp:revision>
  <dcterms:created xsi:type="dcterms:W3CDTF">2016-06-06T05:28:57Z</dcterms:created>
  <dcterms:modified xsi:type="dcterms:W3CDTF">2016-06-06T15:19:14Z</dcterms:modified>
</cp:coreProperties>
</file>